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</p:sldIdLst>
  <p:sldSz cx="6858000" cy="9144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694" y="-21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206E-8CE7-4CB2-A4DF-8A27A546585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89D0-7C13-47CF-9C70-B8FECAE5F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3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206E-8CE7-4CB2-A4DF-8A27A546585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89D0-7C13-47CF-9C70-B8FECAE5F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02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206E-8CE7-4CB2-A4DF-8A27A546585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89D0-7C13-47CF-9C70-B8FECAE5F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206E-8CE7-4CB2-A4DF-8A27A546585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89D0-7C13-47CF-9C70-B8FECAE5F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14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206E-8CE7-4CB2-A4DF-8A27A546585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89D0-7C13-47CF-9C70-B8FECAE5F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50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206E-8CE7-4CB2-A4DF-8A27A546585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89D0-7C13-47CF-9C70-B8FECAE5F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9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206E-8CE7-4CB2-A4DF-8A27A546585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89D0-7C13-47CF-9C70-B8FECAE5F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8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206E-8CE7-4CB2-A4DF-8A27A546585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89D0-7C13-47CF-9C70-B8FECAE5F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2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206E-8CE7-4CB2-A4DF-8A27A546585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89D0-7C13-47CF-9C70-B8FECAE5F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4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206E-8CE7-4CB2-A4DF-8A27A546585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89D0-7C13-47CF-9C70-B8FECAE5F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8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206E-8CE7-4CB2-A4DF-8A27A546585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89D0-7C13-47CF-9C70-B8FECAE5F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0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6206E-8CE7-4CB2-A4DF-8A27A546585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F89D0-7C13-47CF-9C70-B8FECAE5F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4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223492"/>
            <a:ext cx="6857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Sorry Not Sorry" panose="02000506000000020004" pitchFamily="2" charset="0"/>
              </a:rPr>
              <a:t>                           Week of December 4</a:t>
            </a:r>
            <a:r>
              <a:rPr lang="en-US" sz="3200" baseline="30000" dirty="0">
                <a:solidFill>
                  <a:schemeClr val="bg1"/>
                </a:solidFill>
                <a:latin typeface="KG Sorry Not Sorry" panose="02000506000000020004" pitchFamily="2" charset="0"/>
              </a:rPr>
              <a:t>th</a:t>
            </a:r>
            <a:r>
              <a:rPr lang="en-US" sz="3200" dirty="0">
                <a:solidFill>
                  <a:schemeClr val="bg1"/>
                </a:solidFill>
                <a:latin typeface="KG Sorry Not Sorry" panose="02000506000000020004" pitchFamily="2" charset="0"/>
              </a:rPr>
              <a:t>, 2023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425" y="2225899"/>
            <a:ext cx="21378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KG Sorry Not Sorry" panose="02000506000000020004" pitchFamily="2" charset="0"/>
              </a:rPr>
              <a:t>Project Joy/ Devo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1667" y="5220444"/>
            <a:ext cx="21378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KG Sorry Not Sorry" panose="02000506000000020004" pitchFamily="2" charset="0"/>
              </a:rPr>
              <a:t>Outerwear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7424" y="7349543"/>
            <a:ext cx="3142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KG Sorry Not Sorry" panose="02000506000000020004" pitchFamily="2" charset="0"/>
              </a:rPr>
              <a:t>Academics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9000" y="2225897"/>
            <a:ext cx="3229377" cy="400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KG Sorry Not Sorry" panose="02000506000000020004" pitchFamily="2" charset="0"/>
              </a:rPr>
              <a:t>Monday, December 11</a:t>
            </a:r>
            <a:r>
              <a:rPr lang="en-US" sz="2000" baseline="30000" dirty="0">
                <a:solidFill>
                  <a:schemeClr val="bg1"/>
                </a:solidFill>
                <a:latin typeface="KG Sorry Not Sorry" panose="02000506000000020004" pitchFamily="2" charset="0"/>
              </a:rPr>
              <a:t>th</a:t>
            </a:r>
            <a:r>
              <a:rPr lang="en-US" sz="2000" dirty="0">
                <a:solidFill>
                  <a:schemeClr val="bg1"/>
                </a:solidFill>
                <a:latin typeface="KG Sorry Not Sorry" panose="02000506000000020004" pitchFamily="2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7423" y="2750055"/>
            <a:ext cx="31424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KG Piece by Piece" panose="02000506000000020003" pitchFamily="2" charset="0"/>
              </a:rPr>
              <a:t>Project Joy gifts are due by Friday at 9 a.m. Thank you to the families who have already donated!</a:t>
            </a:r>
          </a:p>
          <a:p>
            <a:pPr algn="ctr"/>
            <a:endParaRPr lang="en-US" sz="1600" dirty="0">
              <a:latin typeface="KG Piece by Piece" panose="02000506000000020003" pitchFamily="2" charset="0"/>
            </a:endParaRPr>
          </a:p>
          <a:p>
            <a:pPr algn="ctr"/>
            <a:r>
              <a:rPr lang="en-US" sz="1600" dirty="0">
                <a:latin typeface="KG Piece by Piece" panose="02000506000000020003" pitchFamily="2" charset="0"/>
              </a:rPr>
              <a:t>Parents, each student brought home a small devotional book called </a:t>
            </a:r>
            <a:r>
              <a:rPr lang="en-US" sz="1600" i="1" dirty="0">
                <a:latin typeface="KG Piece by Piece" panose="02000506000000020003" pitchFamily="2" charset="0"/>
              </a:rPr>
              <a:t>All is Calm, All is Bright </a:t>
            </a:r>
            <a:r>
              <a:rPr lang="en-US" sz="1600" dirty="0">
                <a:latin typeface="KG Piece by Piece" panose="02000506000000020003" pitchFamily="2" charset="0"/>
              </a:rPr>
              <a:t> in their folders</a:t>
            </a:r>
            <a:r>
              <a:rPr lang="en-US" sz="1600" i="1" dirty="0">
                <a:latin typeface="KG Piece by Piece" panose="02000506000000020003" pitchFamily="2" charset="0"/>
              </a:rPr>
              <a:t>. </a:t>
            </a:r>
            <a:r>
              <a:rPr lang="en-US" sz="1600" dirty="0">
                <a:latin typeface="KG Piece by Piece" panose="02000506000000020003" pitchFamily="2" charset="0"/>
              </a:rPr>
              <a:t> Enjoy this gift to you as we celebrate this Christmas Season.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8041" y="5678359"/>
            <a:ext cx="31424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iece by Piece" panose="02000506000000020003" pitchFamily="2" charset="0"/>
              </a:rPr>
              <a:t>Please continue to have your child practice zipping, buttoning, and snapping their coats. Remember to send in hats, scarves, mittens, etc. each day.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C94293-0509-21DB-A138-FBD513557DDB}"/>
              </a:ext>
            </a:extLst>
          </p:cNvPr>
          <p:cNvSpPr txBox="1"/>
          <p:nvPr/>
        </p:nvSpPr>
        <p:spPr>
          <a:xfrm>
            <a:off x="3748968" y="2750055"/>
            <a:ext cx="268890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100" dirty="0">
                <a:effectLst/>
                <a:latin typeface="KG Piece by Piece" panose="0200050600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Mr. Barrera (Aria’s Dad) is a Program Manager for the Nasa Spacesuit Program. He has generously offered to do a show and tell with Trinity Christian Preschool, Monday, December 11</a:t>
            </a:r>
            <a:r>
              <a:rPr lang="en-US" sz="1800" kern="100" baseline="30000" dirty="0">
                <a:effectLst/>
                <a:latin typeface="KG Piece by Piece" panose="0200050600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800" kern="100" dirty="0">
                <a:effectLst/>
                <a:latin typeface="KG Piece by Piece" panose="0200050600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at 2:30 p.m. The mini spacesuit that he is bringing is a 3 ft. replica of the actual NASA spacesuit, and the kids will have a chance to take pictures with it. Half-day students and parents are welcome to join us for this showcase as well!</a:t>
            </a:r>
          </a:p>
          <a:p>
            <a:pPr algn="ctr"/>
            <a:endParaRPr lang="en-US" dirty="0">
              <a:latin typeface="KG Piece by Piece" panose="02000506000000020003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C25DD4-5695-69AB-4BB4-40706BD4E2F3}"/>
              </a:ext>
            </a:extLst>
          </p:cNvPr>
          <p:cNvSpPr txBox="1"/>
          <p:nvPr/>
        </p:nvSpPr>
        <p:spPr>
          <a:xfrm>
            <a:off x="180302" y="7549598"/>
            <a:ext cx="64909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Piece by Piece" panose="02000506000000020003" pitchFamily="2" charset="0"/>
                <a:ea typeface="+mn-ea"/>
                <a:cs typeface="+mn-cs"/>
              </a:rPr>
              <a:t>							In Bible, we have started discussing the birth of Jesus Christ, the true reason we celebrate Christmas. The Scripture verse for this week is Philippians 2:3b ”Rather, in humility value others above yourselves.”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Piece by Piece" panose="02000506000000020003" pitchFamily="2" charset="0"/>
                <a:ea typeface="+mn-ea"/>
                <a:cs typeface="+mn-cs"/>
              </a:rPr>
              <a:t>Our theme this week is Hibernation and Christmas.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Piece by Piece" panose="02000506000000020003" pitchFamily="2" charset="0"/>
                <a:ea typeface="+mn-ea"/>
                <a:cs typeface="+mn-cs"/>
              </a:rPr>
              <a:t>In P3 we have a new animal friend named Itchy Inchworm for letter “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Piece by Piece" panose="02000506000000020003" pitchFamily="2" charset="0"/>
                <a:ea typeface="+mn-ea"/>
                <a:cs typeface="+mn-cs"/>
              </a:rPr>
              <a:t>Ii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Piece by Piece" panose="02000506000000020003" pitchFamily="2" charset="0"/>
                <a:ea typeface="+mn-ea"/>
                <a:cs typeface="+mn-cs"/>
              </a:rPr>
              <a:t>.” We are reviewing numbers “1-7.”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Piece by Piece" panose="02000506000000020003" pitchFamily="2" charset="0"/>
                <a:ea typeface="+mn-ea"/>
                <a:cs typeface="+mn-cs"/>
              </a:rPr>
              <a:t>In K4 we are introducing “Dd” and have started working with sight words, “the,” “a” and “I.”  On our count to 100 we can now count to </a:t>
            </a:r>
            <a:r>
              <a:rPr lang="en-US" sz="1200">
                <a:solidFill>
                  <a:prstClr val="black"/>
                </a:solidFill>
                <a:latin typeface="KG Piece by Piece" panose="02000506000000020003" pitchFamily="2" charset="0"/>
              </a:rPr>
              <a:t>65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Piece by Piece" panose="02000506000000020003" pitchFamily="2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Piece by Piece" panose="02000506000000020003" pitchFamily="2" charset="0"/>
                <a:ea typeface="+mn-ea"/>
                <a:cs typeface="+mn-cs"/>
              </a:rPr>
              <a:t>and by 10’s to 60. </a:t>
            </a:r>
          </a:p>
        </p:txBody>
      </p:sp>
    </p:spTree>
    <p:extLst>
      <p:ext uri="{BB962C8B-B14F-4D97-AF65-F5344CB8AC3E}">
        <p14:creationId xmlns:p14="http://schemas.microsoft.com/office/powerpoint/2010/main" val="863879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107</TotalTime>
  <Words>315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KG Piece by Piece</vt:lpstr>
      <vt:lpstr>KG Sorry Not Sorry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Brianna Witkowski</dc:creator>
  <cp:lastModifiedBy>Brianna Witkowski</cp:lastModifiedBy>
  <cp:revision>1</cp:revision>
  <cp:lastPrinted>2023-12-06T19:16:47Z</cp:lastPrinted>
  <dcterms:created xsi:type="dcterms:W3CDTF">2023-12-06T18:56:14Z</dcterms:created>
  <dcterms:modified xsi:type="dcterms:W3CDTF">2023-12-06T20:43:25Z</dcterms:modified>
</cp:coreProperties>
</file>